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A9755-0CAB-FCDC-6A9A-0D67C22C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9D77B-19BF-E16F-0351-3A83AE31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905504-F68B-37BA-3230-E46F5B45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68CF5-0C00-A6F5-4596-9A96EA28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99B4F-4EFF-5774-E456-B907AD90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0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77791-F813-D8B7-0DA3-2BCDC5A9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C9393A-0CF8-7405-B685-9C7BAAF98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DCAD4-6EAA-5A9D-50A6-089D6A39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D952C-43E1-6B89-E532-4598EFDB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8B734-C94B-08A7-4499-58A09360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8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B8D6F5-9388-787B-3A61-4F9B22547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7DD13E-4B94-9A9F-0983-04F4B72D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B9A5A-C21D-46BD-C6CF-60D90910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31B9D9-35C0-51CC-578A-616F0B0D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8BB08-B58B-D151-55EC-5F1AC9A2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26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BB838-9D45-A55A-0820-F0EBB2ED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30039-FF0E-977C-AFFF-F60B4CF2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A03EB-1DF0-2498-5C45-0EC5BB1F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95CC2-0BC0-0A0F-38CA-FEDAF42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35B849-97D4-B3FF-EA01-DD7D57CB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70F82-028F-508A-29A3-C132F3CA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204D3B-75B8-39F1-A1AC-CC528223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121F2-8AC0-7F13-BDD8-FF332238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2EFC2-F08C-1B2D-4DE4-AE4A3000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67385-D806-5901-E723-FACD1DCE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2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485EC-7F4C-7D20-A119-B770553D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4AB37-5D85-B9E3-7896-BAA4851D8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A2448A-0BFB-E7C3-BB8E-43B556C5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7F5155-32FD-A693-8681-26C63DB2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23A67-C081-39A3-4821-9D3DF79A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D735E-703F-E14D-F0A1-EC198A4B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4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A8CEA-571B-3AB8-4C34-2EA858F8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53353-D95D-5478-C851-05FC385F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BDC464-B260-0DFA-505B-404570A9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8EFC19-006E-FCBE-FF09-0F5AC0D09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92DB4F-42F4-0A3F-2691-3B574BDFA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9EAD41-248E-DD32-280E-D9F3624E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45226F-E788-316E-82AA-BCFBAC54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77A741-85B1-047F-4B93-71BD4215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3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C0DD6-ACE3-AA1E-87C8-6EB2EEFC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9675FC-64B2-BE98-C2F3-C79DFB65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B3F715-5E99-90F7-D67A-05B2E947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9AADD5-D4F5-7C38-A62C-AF2CF14E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7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85BC87-FF95-AE37-680E-3C5EBBB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75598D-0DF5-CE90-A8CC-21CB2F53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F207BA-7B15-7CE6-9B8F-898066F7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35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1E086-39FE-0DCA-67A9-CF6D5CF4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082B9-D5C4-D495-FF51-629ACFB9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DF396E-B038-A4E7-9200-03DFCD419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51E1F9-B888-931E-45A8-27DCE867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58ED2-B2FA-9EF7-E6F5-32727C0B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96DFE2-DAED-0262-D3DF-02A6AA73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7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BBF1F-63CF-F3E8-5D51-7A5C4B9D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07182F-E621-5066-4B09-493EBBB08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30726E-7C9F-E372-C3BD-E2AED697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D6F838-6089-6A14-FB49-4D6E0724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C2F19-F64A-D916-C77C-8FF8EF9F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6F6E93-D09A-D78D-8602-62BD3B95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1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DB0BEE-C737-C979-64AE-FD8BA8A5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38EBC3-483F-8AE1-26DC-182A43CA9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1BD51-3680-D989-644F-900C15B70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DA35D-368F-4BB2-B09D-9587AD228FAD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14371-BA48-74D8-EA13-D2ED8498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BF8A09-6029-53C6-B12C-C745110E7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0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9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60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53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82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AD466-D9A3-69CF-72A0-83FFA89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92" y="18255"/>
            <a:ext cx="8808308" cy="103206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1A65E-3020-46B5-F492-2D0F4F4D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07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AD466-D9A3-69CF-72A0-83FFA89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92" y="18255"/>
            <a:ext cx="8808308" cy="103206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1A65E-3020-46B5-F492-2D0F4F4D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6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9B1BD-363C-A783-E26F-C77141D6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758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46F2F-A628-810F-6675-013B43C0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258"/>
            <a:ext cx="10515600" cy="4351338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561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 Martínez</dc:creator>
  <cp:lastModifiedBy>Prensa A.A.C.</cp:lastModifiedBy>
  <cp:revision>1</cp:revision>
  <dcterms:created xsi:type="dcterms:W3CDTF">2024-09-16T00:23:08Z</dcterms:created>
  <dcterms:modified xsi:type="dcterms:W3CDTF">2024-09-16T00:26:33Z</dcterms:modified>
</cp:coreProperties>
</file>